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79" r:id="rId2"/>
    <p:sldId id="1893" r:id="rId3"/>
    <p:sldId id="1894" r:id="rId4"/>
    <p:sldId id="1895" r:id="rId5"/>
    <p:sldId id="1896" r:id="rId6"/>
    <p:sldId id="189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021" y="2541996"/>
            <a:ext cx="8483958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465. SINGLAMTEH TUNG KILH HI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Nailed to the Cross</a:t>
            </a:r>
          </a:p>
          <a:p>
            <a:r>
              <a:rPr lang="en-US" sz="1500" dirty="0" err="1"/>
              <a:t>Kol</a:t>
            </a:r>
            <a:r>
              <a:rPr lang="en-US" sz="1500" dirty="0"/>
              <a:t>. 2:13, 14</a:t>
            </a:r>
          </a:p>
          <a:p>
            <a:r>
              <a:rPr lang="en-US" sz="1500" dirty="0"/>
              <a:t>Frank A. </a:t>
            </a:r>
            <a:r>
              <a:rPr lang="en-US" sz="1500" dirty="0" err="1"/>
              <a:t>Breek</a:t>
            </a:r>
            <a:endParaRPr lang="en-US" sz="1500" dirty="0"/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7771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226469"/>
            <a:ext cx="854964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ding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2317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210821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Khua-ul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singkhuam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6993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35533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2076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226469"/>
            <a:ext cx="877824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5373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26469"/>
            <a:ext cx="89154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3921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465. SINGLAMTEH TUNG KILH HI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2018-12-15T07:41:35Z</dcterms:modified>
</cp:coreProperties>
</file>